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93" r:id="rId2"/>
    <p:sldId id="296" r:id="rId3"/>
    <p:sldId id="282" r:id="rId4"/>
    <p:sldId id="298" r:id="rId5"/>
    <p:sldId id="300" r:id="rId6"/>
    <p:sldId id="294" r:id="rId7"/>
    <p:sldId id="287" r:id="rId8"/>
    <p:sldId id="301" r:id="rId9"/>
    <p:sldId id="302" r:id="rId10"/>
    <p:sldId id="272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EA379379-D4F5-43D1-861B-ED6AB24B4854}">
          <p14:sldIdLst>
            <p14:sldId id="293"/>
            <p14:sldId id="296"/>
            <p14:sldId id="282"/>
            <p14:sldId id="298"/>
            <p14:sldId id="300"/>
            <p14:sldId id="294"/>
            <p14:sldId id="287"/>
            <p14:sldId id="301"/>
            <p14:sldId id="302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374" autoAdjust="0"/>
  </p:normalViewPr>
  <p:slideViewPr>
    <p:cSldViewPr>
      <p:cViewPr>
        <p:scale>
          <a:sx n="100" d="100"/>
          <a:sy n="100" d="100"/>
        </p:scale>
        <p:origin x="1914" y="4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414A6-27DE-4774-B8EF-3358B0D4592A}" type="datetimeFigureOut">
              <a:rPr lang="ru-RU" smtClean="0"/>
              <a:t>05.03.2024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98786-07AE-41FC-A605-7DC085E6603B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892298" y="404664"/>
            <a:ext cx="7992888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автономное профессиональное образовательное учреждение</a:t>
            </a:r>
          </a:p>
          <a:p>
            <a:pPr algn="ctr"/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Вологодской области</a:t>
            </a:r>
          </a:p>
          <a:p>
            <a:pPr algn="ctr"/>
            <a:r>
              <a:rPr lang="ru-RU" sz="2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«Вологодский колледж связи и информационных технологий»</a:t>
            </a:r>
          </a:p>
          <a:p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КУРСОВОЙ </a:t>
            </a:r>
            <a:r>
              <a:rPr lang="ru-RU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</a:t>
            </a:r>
          </a:p>
          <a:p>
            <a:pPr algn="ctr"/>
            <a:endParaRPr lang="ru-RU" b="1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</a:t>
            </a:r>
            <a:r>
              <a:rPr lang="ru-RU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разработка веб-</a:t>
            </a:r>
          </a:p>
          <a:p>
            <a:pPr algn="ctr"/>
            <a:r>
              <a:rPr lang="ru-RU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приложения </a:t>
            </a:r>
            <a:r>
              <a:rPr lang="ru-RU" b="1" cap="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БУЗ ВО “Вологодская городская больница №1”</a:t>
            </a:r>
            <a:endParaRPr lang="ru-RU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ru-RU" sz="2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r>
              <a:rPr lang="ru-RU" sz="14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 группы ИСП-420р: </a:t>
            </a:r>
          </a:p>
          <a:p>
            <a:pPr algn="r">
              <a:lnSpc>
                <a:spcPct val="150000"/>
              </a:lnSpc>
            </a:pPr>
            <a:r>
              <a:rPr lang="ru-RU" sz="14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Малованов</a:t>
            </a:r>
            <a:r>
              <a:rPr lang="ru-RU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Н.О</a:t>
            </a:r>
          </a:p>
          <a:p>
            <a:pPr algn="r">
              <a:lnSpc>
                <a:spcPct val="150000"/>
              </a:lnSpc>
            </a:pPr>
            <a:endParaRPr lang="ru-RU" sz="14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r>
              <a:rPr lang="ru-RU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курсового проекта</a:t>
            </a:r>
            <a:r>
              <a:rPr lang="en-US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14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Дусанюк</a:t>
            </a:r>
            <a:r>
              <a:rPr lang="ru-RU" sz="14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Р.А.</a:t>
            </a:r>
            <a:endParaRPr lang="ru-RU" sz="14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endParaRPr lang="ru-RU" sz="14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>
              <a:lnSpc>
                <a:spcPct val="150000"/>
              </a:lnSpc>
            </a:pPr>
            <a:endParaRPr lang="ru-RU" sz="1400" dirty="0" smtClean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Вологда</a:t>
            </a: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algn="ctr"/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</a:t>
            </a:r>
            <a:r>
              <a:rPr lang="en-US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207485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03648" y="2904669"/>
            <a:ext cx="6768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886558" y="248730"/>
            <a:ext cx="1730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43608" y="1124744"/>
            <a:ext cx="74168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	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курсового проекта является проектирование и разработка веб-приложения для БУЗ ВО “Вологодская Городская больница №1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достижения цели были определены задачи: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	Исследовать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похожие сайты для последующей разработки сайта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	Выбрать и описать инструментальные средства реализации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	Разработать макет и дизайн будущего сайта.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	Верстка веб-приложения.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46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37474" y="378762"/>
            <a:ext cx="6261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 РАЗРАБОТКЕ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 descr="https://luxe-host.ru/wp-content/uploads/b/3/8/b381c4cb248c39cd3184c16b16b587ed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1559322"/>
            <a:ext cx="2539235" cy="1857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AC645D-24CF-3507-CC9F-E481AA18FA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135" y="1412776"/>
            <a:ext cx="2707298" cy="2605136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7109" y="4197749"/>
            <a:ext cx="4122316" cy="1148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63FF7B-C18A-5E39-7CA7-3DCE753B4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>
            <a:extLst>
              <a:ext uri="{FF2B5EF4-FFF2-40B4-BE49-F238E27FC236}">
                <a16:creationId xmlns:a16="http://schemas.microsoft.com/office/drawing/2014/main" id="{A5A6B235-2825-3619-9DB9-6E0D4F5946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49E328-B02B-4E43-74EE-637B932CFD5B}"/>
              </a:ext>
            </a:extLst>
          </p:cNvPr>
          <p:cNvSpPr txBox="1"/>
          <p:nvPr/>
        </p:nvSpPr>
        <p:spPr>
          <a:xfrm>
            <a:off x="3143929" y="222423"/>
            <a:ext cx="3434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МАКЕТ И ДИЗАЙН САЙТА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 descr="C:\Users\Administrator\AppData\Local\Microsoft\Windows\INetCache\Content.Word\Frame 43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922139"/>
            <a:ext cx="2126561" cy="5445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2" descr="Frame 4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3082" y="922139"/>
            <a:ext cx="2030534" cy="5604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94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9D2DE-8B79-F0EC-5A0C-2EDADE0CA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>
            <a:extLst>
              <a:ext uri="{FF2B5EF4-FFF2-40B4-BE49-F238E27FC236}">
                <a16:creationId xmlns:a16="http://schemas.microsoft.com/office/drawing/2014/main" id="{6AE26ED6-9C09-478D-CD36-B7670DB27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FF5118-8551-3664-A431-89AACB6DD2E8}"/>
              </a:ext>
            </a:extLst>
          </p:cNvPr>
          <p:cNvSpPr txBox="1"/>
          <p:nvPr/>
        </p:nvSpPr>
        <p:spPr>
          <a:xfrm>
            <a:off x="1905383" y="222423"/>
            <a:ext cx="5911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СТАНДАРТЫ ДЛЯ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ГОС.УЧЕРЕЖДЕНИЙ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2122567" y="935211"/>
            <a:ext cx="5476801" cy="501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8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25558" y="222423"/>
            <a:ext cx="4870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ВЕРСТКА ГЛАВНОЙ СТРАНИЦЫ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3"/>
          <a:stretch>
            <a:fillRect/>
          </a:stretch>
        </p:blipFill>
        <p:spPr>
          <a:xfrm>
            <a:off x="4860032" y="1215316"/>
            <a:ext cx="4098673" cy="208823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359" y="1215316"/>
            <a:ext cx="4026665" cy="203638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5171" y="3522295"/>
            <a:ext cx="3528393" cy="94144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596" y="3248124"/>
            <a:ext cx="4125428" cy="148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5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21696" y="222423"/>
            <a:ext cx="5878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ВЕРСТКА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ЛОГИН И РЕГИСТРАЦИЯ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6588" y="935211"/>
            <a:ext cx="3908748" cy="280831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417" y="3743523"/>
            <a:ext cx="3933919" cy="268671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810982" y="222423"/>
            <a:ext cx="4099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ВЕРСТКА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СТРАНИЦЫ ОТЗЫВЫ 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709" y="1340768"/>
            <a:ext cx="7236513" cy="397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092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6" y="222423"/>
            <a:ext cx="712787" cy="712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278868" y="378762"/>
            <a:ext cx="7435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ВЕРСТКА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 ОНЛАЙН ЗАПИСЬ И ПЛАТЫЕ УСЛУГИ  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556792"/>
            <a:ext cx="3888432" cy="278182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5664" y="1590700"/>
            <a:ext cx="3958894" cy="251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549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1E1E1E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86</Words>
  <Application>Microsoft Office PowerPoint</Application>
  <PresentationFormat>Экран (4:3)</PresentationFormat>
  <Paragraphs>36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пк</dc:creator>
  <cp:lastModifiedBy>Windows User</cp:lastModifiedBy>
  <cp:revision>75</cp:revision>
  <dcterms:created xsi:type="dcterms:W3CDTF">2021-02-24T17:53:00Z</dcterms:created>
  <dcterms:modified xsi:type="dcterms:W3CDTF">2024-03-04T21:55:15Z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D06D2E4776A745ABAB31FC52C60A19DE</vt:lpwstr>
  </property>
  <property fmtid="{D5CDD505-2E9C-101B-9397-08002B2CF9AE}" pid="3" name="KSOProductBuildVer">
    <vt:lpwstr>1049-11.2.0.11440</vt:lpwstr>
  </property>
</Properties>
</file>

<file path=docProps/thumbnail.jpeg>
</file>